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40" d="100"/>
          <a:sy n="40" d="100"/>
        </p:scale>
        <p:origin x="60"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nishq251/Capeston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nishq251/Cape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nishq251/Capestone/blob/main/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nishq251/Capestone/blob/main/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nishq251/Capestone/blob/main/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nishq251/Capestone/blob/main/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Tanishq251/Cape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nishq251/Capestone/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y3amarnath/SpaceX-Falcon-9-first-stage-Landing-Prediction/blob/main/Web%20scraping%20Falcon%209%20and%20Falcon%20Heavy%20Launches%20Records%20from%20Wikipedi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Maithri Amarnath Vijayakumari</a:t>
            </a:r>
          </a:p>
          <a:p>
            <a:r>
              <a:rPr lang="en-US">
                <a:solidFill>
                  <a:schemeClr val="bg2"/>
                </a:solidFill>
                <a:latin typeface="Abadi" panose="020B0604020104020204" pitchFamily="34" charset="0"/>
                <a:ea typeface="SF Pro" pitchFamily="2" charset="0"/>
                <a:cs typeface="SF Pro" pitchFamily="2" charset="0"/>
              </a:rPr>
              <a:t>14/4/2024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191"/>
            <a:ext cx="5450036" cy="4526382"/>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a:t>
            </a:r>
          </a:p>
          <a:p>
            <a:pPr marL="0" indent="0">
              <a:buNone/>
            </a:pPr>
            <a:r>
              <a:rPr lang="en-US" dirty="0">
                <a:hlinkClick r:id="rId3"/>
              </a:rPr>
              <a:t>https://github.com/Tanishq251/Capestone/blob/main/Data_wrangling.ipynb</a:t>
            </a:r>
            <a:r>
              <a:rPr lang="en-US" dirty="0"/>
              <a:t> </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URL:https://github.com/Tanishq251/Capestone/blob/main/eda-dataviz.ipynb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49032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 </a:t>
            </a:r>
            <a:r>
              <a:rPr lang="en-US" sz="1600" dirty="0">
                <a:solidFill>
                  <a:schemeClr val="accent3">
                    <a:lumMod val="25000"/>
                  </a:schemeClr>
                </a:solidFill>
                <a:latin typeface="Abadi" panose="020B0604020104020204" pitchFamily="34" charset="0"/>
                <a:hlinkClick r:id="rId3"/>
              </a:rPr>
              <a:t>https://github.com/Tanishq251/Capestone/blob/main/Exploratory%20Data%20Analysis%20with%20SQL.ipynb</a:t>
            </a:r>
            <a:r>
              <a:rPr lang="en-US" sz="16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a:t>
            </a:r>
            <a:r>
              <a:rPr lang="en-US" sz="2000" dirty="0">
                <a:solidFill>
                  <a:schemeClr val="accent3">
                    <a:lumMod val="25000"/>
                  </a:schemeClr>
                </a:solidFill>
                <a:latin typeface="Abadi" panose="020B0604020104020204" pitchFamily="34" charset="0"/>
                <a:hlinkClick r:id="rId3"/>
              </a:rPr>
              <a:t>URL:https://github.com/Tanishq251/Capestone/blob/main/launch_site_location.ipynb</a:t>
            </a:r>
            <a:r>
              <a:rPr lang="en-US" sz="20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https://github.com/Tanishq251/Capestone/blob/main/Dashboard.py</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https://github.com/Tanishq251/Capestone/blob/main/SpaceX_Machine_Learning_Prediction.ipynb</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4"/>
              </a:rPr>
              <a:t>https://github.com/Tanishq251/Capestone/tree/main</a:t>
            </a:r>
            <a:r>
              <a:rPr lang="en-US" sz="2200" dirty="0">
                <a:solidFill>
                  <a:schemeClr val="accent3">
                    <a:lumMod val="25000"/>
                  </a:schemeClr>
                </a:solidFill>
                <a:latin typeface="Abadi" panose="020B0604020104020204" pitchFamily="34" charset="0"/>
              </a:rPr>
              <a:t> </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buNone/>
            </a:pPr>
            <a:r>
              <a:rPr lang="en-US" dirty="0">
                <a:hlinkClick r:id="rId3"/>
              </a:rPr>
              <a:t>https://github.com/Tanishq251/Capestone/blob/main/spacex-data-collection-api.ipynb</a:t>
            </a:r>
            <a:r>
              <a:rPr lang="en-US" dirty="0"/>
              <a:t> </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https://github.com/my3amarnath/SpaceX-Falcon-9-first-stage-Landing-Prediction/blob/main/Web%20scraping%20Falcon%209%20and%20Falcon%20Heavy%20Launches%20Records%20from%20Wikipedia.ipynb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3314</TotalTime>
  <Words>2571</Words>
  <Application>Microsoft Office PowerPoint</Application>
  <PresentationFormat>Widescreen</PresentationFormat>
  <Paragraphs>363</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Tanishq R</cp:lastModifiedBy>
  <cp:revision>304</cp:revision>
  <dcterms:created xsi:type="dcterms:W3CDTF">2021-04-29T18:58:34Z</dcterms:created>
  <dcterms:modified xsi:type="dcterms:W3CDTF">2024-04-29T17:33:18Z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